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25/01/2023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81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29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25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074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21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57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3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10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228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35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75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2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647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1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1342197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/>
              <a:t>1.1 Que son servidores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0" y="3205499"/>
            <a:ext cx="3622106" cy="1978978"/>
          </a:xfrm>
        </p:spPr>
        <p:txBody>
          <a:bodyPr rtlCol="0">
            <a:normAutofit fontScale="92500" lnSpcReduction="20000"/>
          </a:bodyPr>
          <a:lstStyle/>
          <a:p>
            <a:pPr algn="l" rtl="0"/>
            <a:r>
              <a:rPr lang="es-ES" dirty="0"/>
              <a:t>Equipo:</a:t>
            </a:r>
            <a:br>
              <a:rPr lang="es-ES" dirty="0"/>
            </a:br>
            <a:r>
              <a:rPr lang="es-ES" dirty="0"/>
              <a:t>- Rogelio Adrián Noriega Luna</a:t>
            </a:r>
            <a:br>
              <a:rPr lang="es-ES" dirty="0"/>
            </a:br>
            <a:r>
              <a:rPr lang="es-ES" dirty="0"/>
              <a:t>- Maní Grande Luis Felipe</a:t>
            </a:r>
            <a:br>
              <a:rPr lang="es-ES" dirty="0"/>
            </a:br>
            <a:r>
              <a:rPr lang="es-ES" dirty="0"/>
              <a:t>-Ángel Alberto Sandoval Mendieta</a:t>
            </a:r>
            <a:br>
              <a:rPr lang="es-ES" dirty="0"/>
            </a:br>
            <a:r>
              <a:rPr lang="es-ES" dirty="0"/>
              <a:t>- Christian Perez </a:t>
            </a:r>
            <a:r>
              <a:rPr lang="es-ES" dirty="0" err="1"/>
              <a:t>Martinez</a:t>
            </a:r>
            <a:endParaRPr lang="es-ES" sz="23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13F4CD-221A-49D8-6B7A-B6F51E117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46" y="211413"/>
            <a:ext cx="6435173" cy="64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Servidores de </a:t>
            </a:r>
            <a:r>
              <a:rPr lang="es-ES" sz="4000" dirty="0" err="1"/>
              <a:t>Streaming</a:t>
            </a:r>
            <a:endParaRPr lang="es-ES" sz="40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especializados que se utilizan para transmitir contenido multimedia, como video y audio, en tiempo real.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453F43-1716-FF13-E203-270809D9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83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Servidores Proxy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actúan como intermediarios entre los clientes y otros servidores web, proporcionando características adicionales como cacheo, filtrado y seguridad.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D69570-C6D9-3F95-4693-C07D65414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5" r="13635"/>
          <a:stretch/>
        </p:blipFill>
        <p:spPr>
          <a:xfrm>
            <a:off x="261541" y="1580050"/>
            <a:ext cx="5555673" cy="3752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001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Servidores Nube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se ejecutan en una plataforma de nube, como Amazon Web </a:t>
            </a:r>
            <a:r>
              <a:rPr lang="es-MX" sz="2400" dirty="0" err="1"/>
              <a:t>Services</a:t>
            </a:r>
            <a:r>
              <a:rPr lang="es-MX" sz="2400" dirty="0"/>
              <a:t>, Microsoft Azure, Google Cloud, etc.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CE4FC0-C334-D830-D3DF-234235463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1" r="8960"/>
          <a:stretch/>
        </p:blipFill>
        <p:spPr>
          <a:xfrm>
            <a:off x="329227" y="1580050"/>
            <a:ext cx="5420302" cy="3768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635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1342197"/>
          </a:xfrm>
        </p:spPr>
        <p:txBody>
          <a:bodyPr rtlCol="0">
            <a:normAutofit fontScale="90000"/>
          </a:bodyPr>
          <a:lstStyle/>
          <a:p>
            <a:pPr algn="l"/>
            <a:r>
              <a:rPr lang="es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1.1 Ventajas y Desventajas de los Servidores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0" y="3205498"/>
            <a:ext cx="4120870" cy="2987483"/>
          </a:xfrm>
        </p:spPr>
        <p:txBody>
          <a:bodyPr rtlCol="0">
            <a:normAutofit/>
          </a:bodyPr>
          <a:lstStyle/>
          <a:p>
            <a:pPr algn="l" rtl="0"/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Equipo: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Rogelio Adrián Noriega Luna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Maní Grande Luis Felipe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-Ángel Alberto Sandoval Mendieta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Christian Perez </a:t>
            </a:r>
            <a:r>
              <a:rPr lang="es-E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Martinez</a:t>
            </a:r>
            <a:endParaRPr lang="es-ES" sz="23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13F4CD-221A-49D8-6B7A-B6F51E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78" y="211413"/>
            <a:ext cx="6435173" cy="64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Ventajas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Escalabilidad: los servidores web pueden escalar fácilmente para manejar un gran número de solicitudes de clientes.</a:t>
            </a:r>
          </a:p>
          <a:p>
            <a:pPr marL="36900" lvl="0" indent="0" rtl="0">
              <a:buNone/>
            </a:pPr>
            <a:endParaRPr lang="es-MX" sz="2400" dirty="0"/>
          </a:p>
          <a:p>
            <a:pPr marL="36900" lvl="0" indent="0" rtl="0">
              <a:buNone/>
            </a:pPr>
            <a:r>
              <a:rPr lang="es-MX" sz="2400" dirty="0"/>
              <a:t>Accesibilidad: los servidores web permiten que el contenido sea accesible desde cualquier lugar con una conexión a internet.</a:t>
            </a:r>
            <a:endParaRPr lang="es-ES" sz="2400" dirty="0"/>
          </a:p>
        </p:txBody>
      </p:sp>
      <p:pic>
        <p:nvPicPr>
          <p:cNvPr id="6" name="Imagen 5" descr="Interfaz de usuario gráfica">
            <a:extLst>
              <a:ext uri="{FF2B5EF4-FFF2-40B4-BE49-F238E27FC236}">
                <a16:creationId xmlns:a16="http://schemas.microsoft.com/office/drawing/2014/main" id="{3AAC1F18-1BE1-4AD7-F5F0-E182058DC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76" y="1732449"/>
            <a:ext cx="4874203" cy="34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Ventajas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 fontScale="92500" lnSpcReduction="20000"/>
          </a:bodyPr>
          <a:lstStyle/>
          <a:p>
            <a:pPr marL="36900" lvl="0" indent="0" rtl="0">
              <a:buNone/>
            </a:pPr>
            <a:r>
              <a:rPr lang="es-MX" sz="2400" dirty="0"/>
              <a:t>Fiabilidad: los servidores web suelen ser muy fiables y tienen un tiempo de actividad alto.</a:t>
            </a:r>
          </a:p>
          <a:p>
            <a:pPr marL="36900" lvl="0" indent="0" rtl="0">
              <a:buNone/>
            </a:pPr>
            <a:endParaRPr lang="es-MX" sz="2400" dirty="0"/>
          </a:p>
          <a:p>
            <a:pPr marL="36900" lvl="0" indent="0" rtl="0">
              <a:buNone/>
            </a:pPr>
            <a:r>
              <a:rPr lang="es-MX" sz="2400" dirty="0"/>
              <a:t>Personalización: los servidores web permiten personalizar el contenido y la funcionalidad de un sitio web de acuerdo a las necesidades del usuario.</a:t>
            </a:r>
          </a:p>
          <a:p>
            <a:pPr marL="36900" lvl="0" indent="0" rtl="0">
              <a:buNone/>
            </a:pPr>
            <a:endParaRPr lang="es-MX" sz="2400" dirty="0"/>
          </a:p>
          <a:p>
            <a:pPr marL="36900" lvl="0" indent="0" rtl="0">
              <a:buNone/>
            </a:pPr>
            <a:r>
              <a:rPr lang="es-MX" sz="2400" dirty="0"/>
              <a:t>Seguridad: los servidores web ofrecen medidas de seguridad para proteger la información del sitio web y de los usuarios.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98E491-0B20-8053-FD28-40856E914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4" y="609600"/>
            <a:ext cx="5569527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9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Desventajas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 fontScale="92500"/>
          </a:bodyPr>
          <a:lstStyle/>
          <a:p>
            <a:pPr marL="36900" lvl="0" indent="0" rtl="0">
              <a:buNone/>
            </a:pPr>
            <a:r>
              <a:rPr lang="es-MX" sz="2400" dirty="0"/>
              <a:t>Costo: los servidores web pueden ser costosos de configurar y mantener.</a:t>
            </a:r>
          </a:p>
          <a:p>
            <a:pPr marL="36900" lvl="0" indent="0" rtl="0">
              <a:buNone/>
            </a:pPr>
            <a:r>
              <a:rPr lang="es-MX" sz="2400" dirty="0"/>
              <a:t>Requisitos técnicos: los servidores web requieren un cierto conocimiento técnico para configurarlos y mantenerlos.</a:t>
            </a:r>
          </a:p>
          <a:p>
            <a:pPr marL="36900" lvl="0" indent="0" rtl="0">
              <a:buNone/>
            </a:pPr>
            <a:r>
              <a:rPr lang="es-MX" sz="2400" dirty="0"/>
              <a:t>Fiabilidad: aunque los servidores web suelen ser fiables, pueden presentar problemas de rendimiento o caídas en caso de una gran cantidad de tráfico.</a:t>
            </a:r>
            <a:endParaRPr lang="es-ES" sz="2400" dirty="0"/>
          </a:p>
        </p:txBody>
      </p:sp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FF7CA6C-8D77-9C74-9496-0BE543CF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73" r="20000"/>
          <a:stretch/>
        </p:blipFill>
        <p:spPr>
          <a:xfrm>
            <a:off x="878068" y="644236"/>
            <a:ext cx="432261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Desventajas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Vulnerabilidades: los servidores web pueden ser vulnerables a ataques informáticos si no se implementan medidas de seguridad adecuadas.</a:t>
            </a:r>
          </a:p>
          <a:p>
            <a:pPr marL="36900" lvl="0" indent="0" rtl="0">
              <a:buNone/>
            </a:pPr>
            <a:endParaRPr lang="es-MX" sz="2400" dirty="0"/>
          </a:p>
          <a:p>
            <a:pPr marL="36900" lvl="0" indent="0" rtl="0">
              <a:buNone/>
            </a:pPr>
            <a:r>
              <a:rPr lang="es-MX" sz="2400" dirty="0"/>
              <a:t>Responsabilidad: el administrador del servidor es responsable de mantener el software y la seguridad del servidor.</a:t>
            </a:r>
            <a:endParaRPr lang="es-ES" sz="2400" dirty="0"/>
          </a:p>
        </p:txBody>
      </p:sp>
      <p:pic>
        <p:nvPicPr>
          <p:cNvPr id="6" name="Imagen 5" descr="Imagen que contiene hombre, oscuro, pelota, raqueta&#10;&#10;Descripción generada automáticamente">
            <a:extLst>
              <a:ext uri="{FF2B5EF4-FFF2-40B4-BE49-F238E27FC236}">
                <a16:creationId xmlns:a16="http://schemas.microsoft.com/office/drawing/2014/main" id="{037ABC8C-DD7D-0D74-7D94-6B89BFFB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0" y="2395971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1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¿Qué son los Servidores web?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Un servidor web es un software o un dispositivo que se encarga de procesar las solicitudes de los clientes (navegadores web) y de devolverles la información solicitada en forma de páginas web.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AA13FA-7DCA-EF27-72DD-6FA9B54D2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63" y="109482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¿Qué son los Servidores web?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Los servidores web utilizan el protocolo HTTP (</a:t>
            </a:r>
            <a:r>
              <a:rPr lang="es-MX" sz="2400" dirty="0" err="1"/>
              <a:t>Hypertext</a:t>
            </a:r>
            <a:r>
              <a:rPr lang="es-MX" sz="2400" dirty="0"/>
              <a:t> Transfer </a:t>
            </a:r>
            <a:r>
              <a:rPr lang="es-MX" sz="2400" dirty="0" err="1"/>
              <a:t>Protocol</a:t>
            </a:r>
            <a:r>
              <a:rPr lang="es-MX" sz="2400" dirty="0"/>
              <a:t>) para comunicarse con los clientes y pueden ejecutar scripts y aplicaciones para generar dinámicamente el contenido de las páginas web. Los servidores web más populares incluyen Apache, </a:t>
            </a:r>
            <a:r>
              <a:rPr lang="es-MX" sz="2400" dirty="0" err="1"/>
              <a:t>Nginx</a:t>
            </a:r>
            <a:r>
              <a:rPr lang="es-MX" sz="2400" dirty="0"/>
              <a:t> y Microsoft IIS.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AAE8E3-9DC0-64AA-070C-50FCD76FE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43" y="1732449"/>
            <a:ext cx="5524270" cy="39066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895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673523"/>
            <a:ext cx="3485073" cy="1342197"/>
          </a:xfrm>
        </p:spPr>
        <p:txBody>
          <a:bodyPr rtlCol="0">
            <a:normAutofit/>
          </a:bodyPr>
          <a:lstStyle/>
          <a:p>
            <a:pPr algn="l"/>
            <a:r>
              <a:rPr lang="es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1.1 Tipos de Servidores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30" y="3205498"/>
            <a:ext cx="4120870" cy="2987483"/>
          </a:xfrm>
        </p:spPr>
        <p:txBody>
          <a:bodyPr rtlCol="0">
            <a:normAutofit/>
          </a:bodyPr>
          <a:lstStyle/>
          <a:p>
            <a:pPr algn="l" rtl="0"/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Equipo: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Rogelio Adrián Noriega Luna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Maní Grande Luis Felipe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-Ángel Alberto Sandoval Mendieta</a:t>
            </a:r>
            <a:b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s-E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Christian Perez </a:t>
            </a:r>
            <a:r>
              <a:rPr lang="es-E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Martinez</a:t>
            </a:r>
            <a:endParaRPr lang="es-ES" sz="23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13F4CD-221A-49D8-6B7A-B6F51E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78" y="211413"/>
            <a:ext cx="6435173" cy="64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6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Tipos de Servidores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Existen varios tipos de servidores web, entre ellos: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Estáticos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Dinámicos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de aplicaciones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de almacenamiento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de Streaming</a:t>
            </a:r>
          </a:p>
          <a:p>
            <a:pPr lvl="0" rtl="0">
              <a:buFontTx/>
              <a:buChar char="-"/>
            </a:pPr>
            <a:r>
              <a:rPr lang="es-MX" sz="2400" dirty="0"/>
              <a:t>Servidores Proxi</a:t>
            </a:r>
            <a:endParaRPr lang="es-ES" sz="2400" dirty="0"/>
          </a:p>
        </p:txBody>
      </p:sp>
      <p:pic>
        <p:nvPicPr>
          <p:cNvPr id="4100" name="Picture 4" descr="Tipos de Servidores Web en el Mercado - Al Sur Estudio">
            <a:extLst>
              <a:ext uri="{FF2B5EF4-FFF2-40B4-BE49-F238E27FC236}">
                <a16:creationId xmlns:a16="http://schemas.microsoft.com/office/drawing/2014/main" id="{77025A4B-0D86-A5D0-1E97-D7FFE32F3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7"/>
          <a:stretch/>
        </p:blipFill>
        <p:spPr bwMode="auto">
          <a:xfrm>
            <a:off x="584525" y="571500"/>
            <a:ext cx="490970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9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Servidores Estáticos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almacenan y entregan archivos estáticos, como imágenes, HTML, CSS y JavaScript. Estos servidores no procesan scripts ni aplicaciones dinámicas y son adecuados para sitios web pequeños y simples.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8EF934-5476-1E52-5408-A302B468D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0"/>
          <a:stretch/>
        </p:blipFill>
        <p:spPr>
          <a:xfrm>
            <a:off x="753383" y="981892"/>
            <a:ext cx="4653907" cy="5433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240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Servidores Dinámicos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procesan scripts y aplicaciones dinámicas, como PHP, Ruby </a:t>
            </a:r>
            <a:r>
              <a:rPr lang="es-MX" sz="2400" dirty="0" err="1"/>
              <a:t>on</a:t>
            </a:r>
            <a:r>
              <a:rPr lang="es-MX" sz="2400" dirty="0"/>
              <a:t> </a:t>
            </a:r>
            <a:r>
              <a:rPr lang="es-MX" sz="2400" dirty="0" err="1"/>
              <a:t>Rails</a:t>
            </a:r>
            <a:r>
              <a:rPr lang="es-MX" sz="2400" dirty="0"/>
              <a:t>, Python, etc. Estos servidores generan dinámicamente el contenido de las páginas web y son adecuados para sitios web más complejos, con características como bases de datos, formularios de contacto, etc.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6A39E5-4A04-EE12-5325-BC76C0871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73" t="7273" r="4091" b="11515"/>
          <a:stretch/>
        </p:blipFill>
        <p:spPr>
          <a:xfrm>
            <a:off x="628687" y="893618"/>
            <a:ext cx="4843716" cy="5070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9845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Servidores </a:t>
            </a:r>
            <a:br>
              <a:rPr lang="es-ES" sz="4000" dirty="0"/>
            </a:br>
            <a:r>
              <a:rPr lang="es-ES" sz="4000" dirty="0"/>
              <a:t>Aplicaciones	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se encargan de ejecutar aplicaciones y servicios específicos, como plataformas de comercio electrónico, sistemas de gestión de contenido, etc.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71797D-DC22-9FE0-8CC0-4E3FD963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67" y="2121044"/>
            <a:ext cx="5231822" cy="2615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827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s-ES" sz="4000" dirty="0"/>
              <a:t>Servidores de Almacenamiento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626787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MX" sz="2400" dirty="0"/>
              <a:t>Son servidores web que se utilizan para almacenar y servir archivos grandes, como videos, imágenes y descargas.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C31949-DEC7-0185-9DDC-05AE4800D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36" r="12057"/>
          <a:stretch/>
        </p:blipFill>
        <p:spPr>
          <a:xfrm>
            <a:off x="374071" y="1565563"/>
            <a:ext cx="5353003" cy="3726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5915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{1F33EED8-F09D-4E3A-AB75-71725377F40A}tf55705232_win32</Template>
  <TotalTime>52</TotalTime>
  <Words>659</Words>
  <Application>Microsoft Office PowerPoint</Application>
  <PresentationFormat>Panorámica</PresentationFormat>
  <Paragraphs>67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Goudy Old Style</vt:lpstr>
      <vt:lpstr>Wingdings 2</vt:lpstr>
      <vt:lpstr>SlateVTI</vt:lpstr>
      <vt:lpstr>1.1 Que son servidores Web</vt:lpstr>
      <vt:lpstr>¿Qué son los Servidores web? </vt:lpstr>
      <vt:lpstr>¿Qué son los Servidores web? </vt:lpstr>
      <vt:lpstr>1.1 Tipos de Servidores</vt:lpstr>
      <vt:lpstr>Tipos de Servidores </vt:lpstr>
      <vt:lpstr>Servidores Estáticos </vt:lpstr>
      <vt:lpstr>Servidores Dinámicos </vt:lpstr>
      <vt:lpstr>Servidores  Aplicaciones </vt:lpstr>
      <vt:lpstr>Servidores de Almacenamiento</vt:lpstr>
      <vt:lpstr>Servidores de Streaming</vt:lpstr>
      <vt:lpstr>Servidores Proxy</vt:lpstr>
      <vt:lpstr>Servidores Nube</vt:lpstr>
      <vt:lpstr>1.1 Ventajas y Desventajas de los Servidores</vt:lpstr>
      <vt:lpstr>Ventajas</vt:lpstr>
      <vt:lpstr>Ventajas</vt:lpstr>
      <vt:lpstr>Desventajas</vt:lpstr>
      <vt:lpstr>Desventajas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 Que son servidores Web</dc:title>
  <dc:creator>CHRISTIAN  PEREZ MARTINEZ</dc:creator>
  <cp:lastModifiedBy>CHRISTIAN  PEREZ MARTINEZ</cp:lastModifiedBy>
  <cp:revision>5</cp:revision>
  <dcterms:created xsi:type="dcterms:W3CDTF">2023-01-25T17:57:47Z</dcterms:created>
  <dcterms:modified xsi:type="dcterms:W3CDTF">2023-01-25T18:49:55Z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